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581" r:id="rId2"/>
    <p:sldId id="705" r:id="rId3"/>
    <p:sldId id="714" r:id="rId4"/>
    <p:sldId id="711" r:id="rId5"/>
    <p:sldId id="716" r:id="rId6"/>
    <p:sldId id="715" r:id="rId7"/>
    <p:sldId id="717" r:id="rId8"/>
    <p:sldId id="718" r:id="rId9"/>
    <p:sldId id="719" r:id="rId10"/>
    <p:sldId id="720" r:id="rId11"/>
    <p:sldId id="721" r:id="rId12"/>
    <p:sldId id="722" r:id="rId13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8" autoAdjust="0"/>
    <p:restoredTop sz="73204" autoAdjust="0"/>
  </p:normalViewPr>
  <p:slideViewPr>
    <p:cSldViewPr>
      <p:cViewPr varScale="1">
        <p:scale>
          <a:sx n="103" d="100"/>
          <a:sy n="103" d="100"/>
        </p:scale>
        <p:origin x="1512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81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10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43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33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79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4:35-41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79" y="774743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there’s a good reason to fear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God-given for preservation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our fears are unfounded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379760"/>
            <a:ext cx="7739969" cy="40011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When it comes to faith,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demonstrates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really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believe.</a:t>
            </a:r>
            <a:endParaRPr lang="en-AU" sz="2000" i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2452"/>
            <a:ext cx="3545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Faith  and  Fear &amp; Anxiety</a:t>
            </a:r>
            <a:endParaRPr lang="en-AU" sz="20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34" y="1439660"/>
            <a:ext cx="914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What happens to fears and anxieties when we know the power of who Jesus really is?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98253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only one who has the power to control the weather, is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height of human arrogance – to believe we have power to control the weather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Jesus has the power to control the weather because Jesus is The Son of God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91" y="2798483"/>
            <a:ext cx="9149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Disciples had “</a:t>
            </a:r>
            <a:r>
              <a:rPr lang="en-US" sz="2000" dirty="0" err="1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deilos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” fear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cowardly;  timid;  fearful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After Jesus acted, “</a:t>
            </a:r>
            <a:r>
              <a:rPr lang="en-US" sz="2000" dirty="0" err="1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phobos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” fear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terror, alarm, fright  &amp;  reverence, respect, awe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22" y="3433564"/>
            <a:ext cx="9121651" cy="132343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They were afraid they were going to die, because they still didn’t have faith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when they saw the Power of God in Jesus, they were struck with terror and awe at the presence of God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07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>
              <a:spcAft>
                <a:spcPts val="0"/>
              </a:spcAft>
            </a:pP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Romans 8:</a:t>
            </a:r>
            <a:r>
              <a:rPr lang="en-AU" sz="2400" baseline="300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31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....  “If 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God is for us, who can be against us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?”....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457200">
              <a:spcAft>
                <a:spcPts val="0"/>
              </a:spcAft>
            </a:pPr>
            <a:endParaRPr lang="en-AU" sz="2400" b="1" baseline="30000" dirty="0" smtClean="0">
              <a:solidFill>
                <a:schemeClr val="bg1"/>
              </a:solidFill>
              <a:latin typeface="Comic Sans MS" charset="0"/>
              <a:ea typeface="Arial" charset="0"/>
            </a:endParaRPr>
          </a:p>
          <a:p>
            <a:pPr marL="457200">
              <a:spcAft>
                <a:spcPts val="0"/>
              </a:spcAft>
            </a:pPr>
            <a:r>
              <a:rPr lang="en-AU" sz="2400" b="1" baseline="300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......</a:t>
            </a:r>
          </a:p>
          <a:p>
            <a:pPr marL="457200">
              <a:spcAft>
                <a:spcPts val="0"/>
              </a:spcAft>
            </a:pPr>
            <a:r>
              <a:rPr lang="en-AU" sz="2400" b="1" baseline="300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35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Who shall separate us from the love of Christ? Shall tribulation, or distress, or persecution, or famine, or nakedness, or danger, or sword? 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36 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As it is written,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10668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	“For your sake we </a:t>
            </a:r>
            <a:r>
              <a:rPr lang="en-AU" sz="2400" u="sng" dirty="0">
                <a:solidFill>
                  <a:schemeClr val="bg1"/>
                </a:solidFill>
                <a:latin typeface="Comic Sans MS" charset="0"/>
                <a:ea typeface="Arial" charset="0"/>
              </a:rPr>
              <a:t>are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 being killed all the day long;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10668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we </a:t>
            </a:r>
            <a:r>
              <a:rPr lang="en-AU" sz="2400" u="sng" dirty="0">
                <a:solidFill>
                  <a:schemeClr val="bg1"/>
                </a:solidFill>
                <a:latin typeface="Comic Sans MS" charset="0"/>
                <a:ea typeface="Arial" charset="0"/>
              </a:rPr>
              <a:t>are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 regarded as sheep to be slaughtered.” </a:t>
            </a:r>
            <a:endParaRPr lang="en-AU" sz="2400" dirty="0" smtClean="0">
              <a:solidFill>
                <a:schemeClr val="bg1"/>
              </a:solidFill>
              <a:latin typeface="Comic Sans MS" charset="0"/>
              <a:ea typeface="Arial" charset="0"/>
            </a:endParaRPr>
          </a:p>
          <a:p>
            <a:pPr marL="1066800" indent="-203200">
              <a:spcAft>
                <a:spcPts val="0"/>
              </a:spcAft>
            </a:pP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37 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No, in all these things we are more than conquerors through him who loved us. 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38 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For I am sure that neither death nor life, nor angels nor rulers, nor things present nor things to come, nor powers,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39 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nor height nor depth, nor anything else in all creation, will be able to separate us from the love of God in Christ Jesus our Lord.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79" y="774743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there’s a good reason to fear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God-given for preservation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our fears are unfounded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379760"/>
            <a:ext cx="7739969" cy="40011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When it comes to faith,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demonstrates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really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believe.</a:t>
            </a:r>
            <a:endParaRPr lang="en-AU" sz="2000" i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2452"/>
            <a:ext cx="3545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Faith  and  Fear &amp; Anxiety</a:t>
            </a:r>
            <a:endParaRPr lang="en-AU" sz="20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34" y="1439660"/>
            <a:ext cx="914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What happens to fears and anxieties when we know the power of who Jesus really is?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98253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only one who has the power to control the weather, is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height of human arrogance – to believe we have power to control the weather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Jesus has the power to control the weather because Jesus is The Son of God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91" y="2798483"/>
            <a:ext cx="9149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Disciples had “</a:t>
            </a:r>
            <a:r>
              <a:rPr lang="en-US" sz="2000" dirty="0" err="1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deilos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” fear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cowardly;  timid;  fearful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After Jesus acted, “</a:t>
            </a:r>
            <a:r>
              <a:rPr lang="en-US" sz="2000" dirty="0" err="1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phobos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” fear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terror, alarm, fright  &amp;  reverence, respect, awe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22" y="3433564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They were afraid they were going to die, because they still didn’t have faith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when they saw the Power of God in Jesus, they were struck with terror and awe at the presence of God</a:t>
            </a:r>
            <a:endParaRPr lang="en-US" sz="2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7" y="4414015"/>
            <a:ext cx="914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For disciples of Jesus, God loves us, is with us, and holds us in the palm of His hand.  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91" y="4714932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worldly perspective on life is the source of fears and anxieties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when we have given ourselves to Jesus, there’s nothing left to be afraid of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322" y="5317895"/>
            <a:ext cx="914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Do not fear;   Do not be afraid</a:t>
            </a:r>
            <a:r>
              <a:rPr lang="en-US" sz="20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;   Fear not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9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4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On that day, when evening had come, he said to them, “Let us go across to the other side.”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36 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leaving the crowd, they took him with them in the boat, just as he was.  And other boats were with him.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37 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a great windstorm arose, and the waves were breaking into the boat, so that the boat was already filling.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38 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he was in the stern, asleep on the cushion.  And they woke him and said to him, “Teacher, do you not care that we are perishing?”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90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39 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he awoke and rebuked the wind and said to the sea, “Peace! Be still!”  And the wind ceased, and there was a great calm.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40 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He said to them, “Why are you so afraid?  Have you still no faith?”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41 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they were filled with great fear and said to one another, “Who then is this, that even the wind and the sea obey him?”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79" y="774743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there’s a good reason to fear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God-given for preservation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our fears are unfounded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379760"/>
            <a:ext cx="7739969" cy="40011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When it comes to faith,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demonstrates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really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believe.</a:t>
            </a:r>
            <a:endParaRPr lang="en-AU" sz="2000" i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2452"/>
            <a:ext cx="3545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Faith  and  Fear &amp; Anxiety</a:t>
            </a:r>
            <a:endParaRPr lang="en-AU" sz="20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34" y="1439660"/>
            <a:ext cx="914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What happens to fears and anxieties when we know the power of who Jesus really is?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880" y="2142419"/>
            <a:ext cx="89787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2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37 </a:t>
            </a:r>
            <a:r>
              <a:rPr lang="en-AU" sz="2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a great windstorm arose, and the waves were breaking into the boat, so that the boat was already filling.  </a:t>
            </a:r>
            <a:r>
              <a:rPr lang="en-AU" sz="22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38 </a:t>
            </a:r>
            <a:r>
              <a:rPr lang="en-AU" sz="2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he was in the stern, asleep on the cushion.  And they woke him and said to him, “Teacher, do you not care that we are perishing?”</a:t>
            </a:r>
            <a:endParaRPr lang="en-AU" sz="22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0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903765"/>
              </p:ext>
            </p:extLst>
          </p:nvPr>
        </p:nvGraphicFramePr>
        <p:xfrm>
          <a:off x="5394" y="0"/>
          <a:ext cx="9138606" cy="5665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9303"/>
                <a:gridCol w="4569303"/>
              </a:tblGrid>
              <a:tr h="409228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The reluctant prophet – Jonah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The Lake Incident – Jesus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Sent on a mission to the enemy</a:t>
                      </a:r>
                    </a:p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Disobedient and sailed in opposite direction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Sent on a mission to the enemy</a:t>
                      </a:r>
                    </a:p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Obediently boated toward</a:t>
                      </a:r>
                      <a:r>
                        <a:rPr lang="en-AU" sz="1800" kern="12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destination.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Jonah asleep in the inner bowels of ship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Jesus asleep at the stern of the boat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Storm caused by Jonah’s disobedience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Storm a barrier to Jesus’ mission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God controls</a:t>
                      </a:r>
                      <a:r>
                        <a:rPr lang="en-AU" sz="1800" kern="12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nature to make Jonah obey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Jesus Himself controls nature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144016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godless sailors “</a:t>
                      </a:r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feared YHWH exceedingly, and they offered a sacrifice to YHWH and made vows...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disciples “</a:t>
                      </a:r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were filled with great fear and said to one another, “Who then is this, that even the wind and the sea obey Him?”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Feared</a:t>
                      </a:r>
                      <a:r>
                        <a:rPr lang="en-AU" sz="1800" kern="12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YHWH (The Lord God Almighty), </a:t>
                      </a:r>
                      <a:br>
                        <a:rPr lang="en-AU" sz="1800" kern="12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</a:br>
                      <a:r>
                        <a:rPr lang="en-AU" sz="1800" kern="12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who calmed the storm.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Feared Jesus, who calmed the storm</a:t>
                      </a:r>
                      <a:endParaRPr lang="en-AU" sz="18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79" y="774743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there’s a good reason to fear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God-given for preservation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our fears are unfounded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379760"/>
            <a:ext cx="7739969" cy="40011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When it comes to faith,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demonstrates what we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really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believe.</a:t>
            </a:r>
            <a:endParaRPr lang="en-AU" sz="2000" i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2452"/>
            <a:ext cx="3545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Faith  and  Fear &amp; Anxiety</a:t>
            </a:r>
            <a:endParaRPr lang="en-AU" sz="20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34" y="1439660"/>
            <a:ext cx="914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What happens to fears and anxieties when we know the power of who Jesus really is?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98253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only one who has the power to control the weather, is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height of human arrogance – to believe we have power to control the weather</a:t>
            </a:r>
          </a:p>
        </p:txBody>
      </p:sp>
    </p:spTree>
    <p:extLst>
      <p:ext uri="{BB962C8B-B14F-4D97-AF65-F5344CB8AC3E}">
        <p14:creationId xmlns:p14="http://schemas.microsoft.com/office/powerpoint/2010/main" val="127206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6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Job 38:</a:t>
            </a:r>
            <a:r>
              <a:rPr lang="en-AU" sz="240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endParaRPr lang="en-AU" sz="2400" smtClean="0">
              <a:solidFill>
                <a:schemeClr val="bg1"/>
              </a:solidFill>
              <a:latin typeface="Comic Sans MS" charset="0"/>
              <a:ea typeface="Arial" charset="0"/>
            </a:endParaRPr>
          </a:p>
          <a:p>
            <a:pPr marL="736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b="1" baseline="300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8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“Or who shut in the sea with doors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when it burst out from the womb,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9 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when I made clouds its garment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and thick darkness its swaddling band,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10 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and prescribed limits for it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and set bars and doors,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11 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and said, ‘Thus far shall you come, and no farther,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and here shall your proud waves be stayed’? 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6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Job 38: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endParaRPr lang="en-AU" sz="2400" dirty="0" smtClean="0">
              <a:solidFill>
                <a:schemeClr val="bg1"/>
              </a:solidFill>
              <a:latin typeface="Comic Sans MS" charset="0"/>
              <a:ea typeface="Arial" charset="0"/>
            </a:endParaRPr>
          </a:p>
          <a:p>
            <a:pPr marL="736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22 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“Have you entered the storehouses of the snow,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or have you seen the storehouses of the hail,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23 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which I have reserved for the time of trouble,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for the day of battle and war?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24 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What is the way to the place where the light is distributed,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or where the east </a:t>
            </a:r>
            <a:r>
              <a:rPr lang="en-AU" sz="2400" u="sng" dirty="0">
                <a:solidFill>
                  <a:schemeClr val="bg1"/>
                </a:solidFill>
                <a:latin typeface="Comic Sans MS" charset="0"/>
                <a:ea typeface="Arial" charset="0"/>
              </a:rPr>
              <a:t>wind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 is scattered upon the earth?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25 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“Who has cleft a channel for the torrents of rain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and a way for the thunderbolt,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26 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to bring rain on a land where no man is,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on the desert in which there is no man</a:t>
            </a:r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,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27 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to satisfy the waste and desolate land,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and to make the ground sprout with grass? 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6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>
                <a:solidFill>
                  <a:schemeClr val="bg1"/>
                </a:solidFill>
                <a:latin typeface="Comic Sans MS" charset="0"/>
                <a:ea typeface="Arial" charset="0"/>
              </a:rPr>
              <a:t>28 </a:t>
            </a:r>
            <a:r>
              <a:rPr lang="en-AU" sz="2400">
                <a:solidFill>
                  <a:schemeClr val="bg1"/>
                </a:solidFill>
                <a:latin typeface="Comic Sans MS" charset="0"/>
                <a:ea typeface="Arial" charset="0"/>
              </a:rPr>
              <a:t>	“Has the rain a father,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or who has begotten the drops of dew?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29 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From whose womb did the ice come forth,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203200"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and who has given birth to the frost of heaven?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736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</a:rPr>
              <a:t>30 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	The waters become hard like stone, </a:t>
            </a:r>
            <a:endParaRPr lang="en-GB" sz="24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and the face of the deep is frozen.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66804</TotalTime>
  <Words>712</Words>
  <Application>Microsoft Macintosh PowerPoint</Application>
  <PresentationFormat>On-screen Show (16:10)</PresentationFormat>
  <Paragraphs>103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1217</cp:revision>
  <cp:lastPrinted>2018-12-07T08:13:00Z</cp:lastPrinted>
  <dcterms:created xsi:type="dcterms:W3CDTF">2016-11-04T06:28:01Z</dcterms:created>
  <dcterms:modified xsi:type="dcterms:W3CDTF">2018-12-07T08:31:47Z</dcterms:modified>
</cp:coreProperties>
</file>